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4"/>
  </p:notesMasterIdLst>
  <p:handoutMasterIdLst>
    <p:handoutMasterId r:id="rId15"/>
  </p:handoutMasterIdLst>
  <p:sldIdLst>
    <p:sldId id="288" r:id="rId5"/>
    <p:sldId id="289" r:id="rId6"/>
    <p:sldId id="290" r:id="rId7"/>
    <p:sldId id="292" r:id="rId8"/>
    <p:sldId id="293" r:id="rId9"/>
    <p:sldId id="294" r:id="rId10"/>
    <p:sldId id="295" r:id="rId11"/>
    <p:sldId id="296" r:id="rId12"/>
    <p:sldId id="291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53" userDrawn="1">
          <p15:clr>
            <a:srgbClr val="A4A3A4"/>
          </p15:clr>
        </p15:guide>
        <p15:guide id="2" orient="horz" pos="3913" userDrawn="1">
          <p15:clr>
            <a:srgbClr val="A4A3A4"/>
          </p15:clr>
        </p15:guide>
        <p15:guide id="3" orient="horz" pos="169" userDrawn="1">
          <p15:clr>
            <a:srgbClr val="A4A3A4"/>
          </p15:clr>
        </p15:guide>
        <p15:guide id="4" pos="5466" userDrawn="1">
          <p15:clr>
            <a:srgbClr val="A4A3A4"/>
          </p15:clr>
        </p15:guide>
        <p15:guide id="5" pos="282" userDrawn="1">
          <p15:clr>
            <a:srgbClr val="A4A3A4"/>
          </p15:clr>
        </p15:guide>
        <p15:guide id="6" pos="460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6A8"/>
    <a:srgbClr val="578E66"/>
    <a:srgbClr val="ABD037"/>
    <a:srgbClr val="4AB048"/>
    <a:srgbClr val="489341"/>
    <a:srgbClr val="E6007E"/>
    <a:srgbClr val="8A8C8E"/>
    <a:srgbClr val="239040"/>
    <a:srgbClr val="C9CACC"/>
    <a:srgbClr val="A8D5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5345" autoAdjust="0"/>
  </p:normalViewPr>
  <p:slideViewPr>
    <p:cSldViewPr snapToObjects="1">
      <p:cViewPr varScale="1">
        <p:scale>
          <a:sx n="105" d="100"/>
          <a:sy n="105" d="100"/>
        </p:scale>
        <p:origin x="648" y="82"/>
      </p:cViewPr>
      <p:guideLst>
        <p:guide orient="horz" pos="4153"/>
        <p:guide orient="horz" pos="3913"/>
        <p:guide orient="horz" pos="169"/>
        <p:guide pos="5466"/>
        <p:guide pos="282"/>
        <p:guide pos="460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Objects="1">
      <p:cViewPr varScale="1">
        <p:scale>
          <a:sx n="69" d="100"/>
          <a:sy n="69" d="100"/>
        </p:scale>
        <p:origin x="3082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0848BF-ACB1-4A66-87DA-EE7124541564}" type="datetime1">
              <a:rPr lang="nl-BE" smtClean="0"/>
              <a:t>16/11/2016</a:t>
            </a:fld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280526-786B-F34F-AF8A-AE818E25FE4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107914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0.jpg>
</file>

<file path=ppt/media/image11.jpg>
</file>

<file path=ppt/media/image12.jpg>
</file>

<file path=ppt/media/image13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E9FE39-9FF2-4B04-867F-05236B55EEA3}" type="datetime1">
              <a:rPr lang="nl-BE" smtClean="0"/>
              <a:t>16/11/2016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smtClean="0"/>
              <a:t>Klik om de tekststijl van het model te bewerken</a:t>
            </a:r>
          </a:p>
          <a:p>
            <a:pPr lvl="1"/>
            <a:r>
              <a:rPr lang="nl-BE" smtClean="0"/>
              <a:t>Tweede niveau</a:t>
            </a:r>
          </a:p>
          <a:p>
            <a:pPr lvl="2"/>
            <a:r>
              <a:rPr lang="nl-BE" smtClean="0"/>
              <a:t>Derde niveau</a:t>
            </a:r>
          </a:p>
          <a:p>
            <a:pPr lvl="3"/>
            <a:r>
              <a:rPr lang="nl-BE" smtClean="0"/>
              <a:t>Vierde niveau</a:t>
            </a:r>
          </a:p>
          <a:p>
            <a:pPr lvl="4"/>
            <a:r>
              <a:rPr lang="nl-BE" smtClean="0"/>
              <a:t>Vijfde niveau</a:t>
            </a: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C90C6D-A790-D14E-A729-0731194D3D2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96271157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4DF84FBF-2410-477B-8350-6308B4F85D1F}" type="datetime1">
              <a:rPr lang="nl-BE" smtClean="0"/>
              <a:t>16/11/2016</a:t>
            </a:fld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4C90C6D-A790-D14E-A729-0731194D3D28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8914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6035960-EDFB-401A-9212-F5F4A4DD567F}" type="datetime1">
              <a:rPr lang="nl-BE" smtClean="0"/>
              <a:t>16/11/2016</a:t>
            </a:fld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4C90C6D-A790-D14E-A729-0731194D3D28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9051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un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4"/>
            <a:ext cx="9144000" cy="6857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0" y="3048001"/>
            <a:ext cx="6032500" cy="652404"/>
          </a:xfrm>
          <a:prstGeom prst="rect">
            <a:avLst/>
          </a:prstGeom>
        </p:spPr>
      </p:pic>
      <p:sp>
        <p:nvSpPr>
          <p:cNvPr id="10" name="Tekstvak 9"/>
          <p:cNvSpPr txBox="1"/>
          <p:nvPr userDrawn="1"/>
        </p:nvSpPr>
        <p:spPr>
          <a:xfrm>
            <a:off x="9203765" y="6394824"/>
            <a:ext cx="914400" cy="9144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endParaRPr lang="nl-NL" sz="1350" dirty="0" smtClean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5202" y="5381171"/>
            <a:ext cx="2295525" cy="120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8623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Pi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600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1907704" y="1556794"/>
            <a:ext cx="6624736" cy="373862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bg1"/>
              </a:buClr>
              <a:buNone/>
              <a:defRPr sz="4000" cap="small" baseline="0">
                <a:solidFill>
                  <a:schemeClr val="bg1"/>
                </a:solidFill>
                <a:latin typeface="Helvetica LT Std" panose="020B0504020202020204" pitchFamily="34" charset="0"/>
              </a:defRPr>
            </a:lvl1pPr>
            <a:lvl2pPr>
              <a:defRPr>
                <a:solidFill>
                  <a:srgbClr val="ABD037"/>
                </a:solidFill>
              </a:defRPr>
            </a:lvl2pPr>
          </a:lstStyle>
          <a:p>
            <a:pPr lvl="0"/>
            <a:r>
              <a:rPr lang="en-US" dirty="0" smtClean="0"/>
              <a:t>Quote</a:t>
            </a:r>
          </a:p>
        </p:txBody>
      </p:sp>
    </p:spTree>
    <p:extLst>
      <p:ext uri="{BB962C8B-B14F-4D97-AF65-F5344CB8AC3E}">
        <p14:creationId xmlns:p14="http://schemas.microsoft.com/office/powerpoint/2010/main" val="15023177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een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79512" y="163953"/>
            <a:ext cx="8812088" cy="65889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11" name="Afbeelding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0" y="6395721"/>
            <a:ext cx="189865" cy="302599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28650" y="1268760"/>
            <a:ext cx="7886700" cy="504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297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Green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79512" y="163953"/>
            <a:ext cx="8812088" cy="65889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68760"/>
            <a:ext cx="3799334" cy="5040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0"/>
          </p:nvPr>
        </p:nvSpPr>
        <p:spPr>
          <a:xfrm>
            <a:off x="4722435" y="1268760"/>
            <a:ext cx="3799334" cy="5040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12" name="Afbeelding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0" y="6395721"/>
            <a:ext cx="189865" cy="30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62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ime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79512" y="163953"/>
            <a:ext cx="8812088" cy="65889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ABD03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1" name="Afbeelding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0" y="6395721"/>
            <a:ext cx="189865" cy="302599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28650" y="1268760"/>
            <a:ext cx="7886700" cy="504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681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ime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79512" y="163953"/>
            <a:ext cx="8812088" cy="65889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ABD03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68760"/>
            <a:ext cx="3799334" cy="5040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0"/>
          </p:nvPr>
        </p:nvSpPr>
        <p:spPr>
          <a:xfrm>
            <a:off x="4722435" y="1268760"/>
            <a:ext cx="3799334" cy="5040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12" name="Afbeelding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0" y="6395721"/>
            <a:ext cx="189865" cy="30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7049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Pic 1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4"/>
          <p:cNvSpPr>
            <a:spLocks noGrp="1"/>
          </p:cNvSpPr>
          <p:nvPr>
            <p:ph type="title" hasCustomPrompt="1"/>
          </p:nvPr>
        </p:nvSpPr>
        <p:spPr>
          <a:xfrm>
            <a:off x="611560" y="692696"/>
            <a:ext cx="8136904" cy="1512168"/>
          </a:xfrm>
          <a:prstGeom prst="rect">
            <a:avLst/>
          </a:prstGeom>
          <a:solidFill>
            <a:schemeClr val="bg1">
              <a:alpha val="85000"/>
            </a:schemeClr>
          </a:solidFill>
          <a:ln w="76200">
            <a:solidFill>
              <a:srgbClr val="4AB048"/>
            </a:solidFill>
            <a:miter lim="800000"/>
          </a:ln>
        </p:spPr>
        <p:txBody>
          <a:bodyPr lIns="360000" tIns="360000" rIns="360000" bIns="360000" anchor="ctr">
            <a:normAutofit/>
          </a:bodyPr>
          <a:lstStyle>
            <a:lvl1pPr algn="l">
              <a:lnSpc>
                <a:spcPct val="130000"/>
              </a:lnSpc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da-DK" dirty="0" smtClean="0"/>
              <a:t>Lorem ipsum dolor sit amet.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827486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Pic 2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4"/>
          <p:cNvSpPr>
            <a:spLocks noGrp="1"/>
          </p:cNvSpPr>
          <p:nvPr>
            <p:ph type="title" hasCustomPrompt="1"/>
          </p:nvPr>
        </p:nvSpPr>
        <p:spPr>
          <a:xfrm>
            <a:off x="395536" y="3429000"/>
            <a:ext cx="4968552" cy="2232248"/>
          </a:xfrm>
          <a:prstGeom prst="rect">
            <a:avLst/>
          </a:prstGeom>
          <a:solidFill>
            <a:schemeClr val="bg1">
              <a:alpha val="85000"/>
            </a:schemeClr>
          </a:solidFill>
          <a:ln w="76200">
            <a:solidFill>
              <a:srgbClr val="4AB048"/>
            </a:solidFill>
            <a:miter lim="800000"/>
          </a:ln>
        </p:spPr>
        <p:txBody>
          <a:bodyPr lIns="360000" tIns="360000" rIns="360000" bIns="360000" anchor="ctr">
            <a:normAutofit/>
          </a:bodyPr>
          <a:lstStyle>
            <a:lvl1pPr algn="l">
              <a:lnSpc>
                <a:spcPct val="130000"/>
              </a:lnSpc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da-DK" dirty="0" smtClean="0"/>
              <a:t>Lorem ipsum dolor sit amet.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4740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Pic 3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4"/>
          <p:cNvSpPr>
            <a:spLocks noGrp="1"/>
          </p:cNvSpPr>
          <p:nvPr>
            <p:ph type="title" hasCustomPrompt="1"/>
          </p:nvPr>
        </p:nvSpPr>
        <p:spPr>
          <a:xfrm>
            <a:off x="3635896" y="4221088"/>
            <a:ext cx="4968552" cy="2232248"/>
          </a:xfrm>
          <a:prstGeom prst="rect">
            <a:avLst/>
          </a:prstGeom>
          <a:solidFill>
            <a:schemeClr val="bg1">
              <a:alpha val="85000"/>
            </a:schemeClr>
          </a:solidFill>
          <a:ln w="76200">
            <a:solidFill>
              <a:srgbClr val="4AB048"/>
            </a:solidFill>
            <a:miter lim="800000"/>
          </a:ln>
        </p:spPr>
        <p:txBody>
          <a:bodyPr lIns="360000" tIns="360000" rIns="360000" bIns="360000" anchor="ctr">
            <a:normAutofit/>
          </a:bodyPr>
          <a:lstStyle>
            <a:lvl1pPr algn="l">
              <a:lnSpc>
                <a:spcPct val="130000"/>
              </a:lnSpc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da-DK" dirty="0" smtClean="0"/>
              <a:t>Lorem ipsum dolor sit amet.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759317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Pic 4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4"/>
          <p:cNvSpPr>
            <a:spLocks noGrp="1"/>
          </p:cNvSpPr>
          <p:nvPr>
            <p:ph type="title" hasCustomPrompt="1"/>
          </p:nvPr>
        </p:nvSpPr>
        <p:spPr>
          <a:xfrm>
            <a:off x="611560" y="332656"/>
            <a:ext cx="8136904" cy="1512168"/>
          </a:xfrm>
          <a:prstGeom prst="rect">
            <a:avLst/>
          </a:prstGeom>
          <a:solidFill>
            <a:schemeClr val="bg1">
              <a:alpha val="85000"/>
            </a:schemeClr>
          </a:solidFill>
          <a:ln w="76200">
            <a:solidFill>
              <a:srgbClr val="4AB048"/>
            </a:solidFill>
            <a:miter lim="800000"/>
          </a:ln>
        </p:spPr>
        <p:txBody>
          <a:bodyPr lIns="360000" tIns="360000" rIns="360000" bIns="360000" anchor="ctr">
            <a:normAutofit/>
          </a:bodyPr>
          <a:lstStyle>
            <a:lvl1pPr algn="l">
              <a:lnSpc>
                <a:spcPct val="130000"/>
              </a:lnSpc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da-DK" dirty="0" smtClean="0"/>
              <a:t>Lorem ipsum dolor sit amet.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552697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Pic 5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4"/>
          <p:cNvSpPr>
            <a:spLocks noGrp="1"/>
          </p:cNvSpPr>
          <p:nvPr>
            <p:ph type="title" hasCustomPrompt="1"/>
          </p:nvPr>
        </p:nvSpPr>
        <p:spPr>
          <a:xfrm>
            <a:off x="3635896" y="4221088"/>
            <a:ext cx="4968552" cy="2232248"/>
          </a:xfrm>
          <a:prstGeom prst="rect">
            <a:avLst/>
          </a:prstGeom>
          <a:solidFill>
            <a:schemeClr val="bg1">
              <a:alpha val="85000"/>
            </a:schemeClr>
          </a:solidFill>
          <a:ln w="76200">
            <a:solidFill>
              <a:srgbClr val="4AB048"/>
            </a:solidFill>
            <a:miter lim="800000"/>
          </a:ln>
        </p:spPr>
        <p:txBody>
          <a:bodyPr lIns="360000" tIns="360000" rIns="360000" bIns="360000" anchor="ctr">
            <a:normAutofit/>
          </a:bodyPr>
          <a:lstStyle>
            <a:lvl1pPr algn="l">
              <a:lnSpc>
                <a:spcPct val="130000"/>
              </a:lnSpc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da-DK" dirty="0" smtClean="0"/>
              <a:t>Lorem ipsum dolor sit amet.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2915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39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sp>
        <p:nvSpPr>
          <p:cNvPr id="13" name="Rectangle 12"/>
          <p:cNvSpPr/>
          <p:nvPr userDrawn="1"/>
        </p:nvSpPr>
        <p:spPr>
          <a:xfrm>
            <a:off x="179513" y="192360"/>
            <a:ext cx="8784976" cy="6477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fr-BE" sz="135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769224" y="2504348"/>
            <a:ext cx="5908054" cy="229280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200" baseline="0">
                <a:solidFill>
                  <a:srgbClr val="489341"/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69222" y="1620411"/>
            <a:ext cx="5908053" cy="87555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400" cap="all" baseline="0">
                <a:solidFill>
                  <a:srgbClr val="8A8C8E"/>
                </a:solidFill>
                <a:latin typeface="Helvetica LT Std" panose="020B050402020202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 smtClean="0"/>
              <a:t>Presenter name</a:t>
            </a:r>
            <a:endParaRPr lang="en-US" dirty="0" smtClean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7676" y="5229202"/>
            <a:ext cx="2321547" cy="124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000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Pic 6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4"/>
          <p:cNvSpPr>
            <a:spLocks noGrp="1"/>
          </p:cNvSpPr>
          <p:nvPr>
            <p:ph type="title" hasCustomPrompt="1"/>
          </p:nvPr>
        </p:nvSpPr>
        <p:spPr>
          <a:xfrm>
            <a:off x="611560" y="332656"/>
            <a:ext cx="8136904" cy="1512168"/>
          </a:xfrm>
          <a:prstGeom prst="rect">
            <a:avLst/>
          </a:prstGeom>
          <a:solidFill>
            <a:schemeClr val="bg1">
              <a:alpha val="85000"/>
            </a:schemeClr>
          </a:solidFill>
          <a:ln w="76200">
            <a:solidFill>
              <a:srgbClr val="4AB048"/>
            </a:solidFill>
            <a:miter lim="800000"/>
          </a:ln>
        </p:spPr>
        <p:txBody>
          <a:bodyPr lIns="360000" tIns="360000" rIns="360000" bIns="360000" anchor="ctr">
            <a:normAutofit/>
          </a:bodyPr>
          <a:lstStyle>
            <a:lvl1pPr algn="l">
              <a:lnSpc>
                <a:spcPct val="130000"/>
              </a:lnSpc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da-DK" dirty="0" smtClean="0"/>
              <a:t>Lorem ipsum dolor sit amet.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57736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Pic 7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4"/>
          <p:cNvSpPr>
            <a:spLocks noGrp="1"/>
          </p:cNvSpPr>
          <p:nvPr>
            <p:ph type="title" hasCustomPrompt="1"/>
          </p:nvPr>
        </p:nvSpPr>
        <p:spPr>
          <a:xfrm>
            <a:off x="3635896" y="332656"/>
            <a:ext cx="4968552" cy="2232248"/>
          </a:xfrm>
          <a:prstGeom prst="rect">
            <a:avLst/>
          </a:prstGeom>
          <a:solidFill>
            <a:schemeClr val="bg1">
              <a:alpha val="85000"/>
            </a:schemeClr>
          </a:solidFill>
          <a:ln w="76200">
            <a:solidFill>
              <a:srgbClr val="4AB048"/>
            </a:solidFill>
            <a:miter lim="800000"/>
          </a:ln>
        </p:spPr>
        <p:txBody>
          <a:bodyPr lIns="360000" tIns="360000" rIns="360000" bIns="360000" anchor="ctr">
            <a:normAutofit/>
          </a:bodyPr>
          <a:lstStyle>
            <a:lvl1pPr algn="l">
              <a:lnSpc>
                <a:spcPct val="130000"/>
              </a:lnSpc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da-DK" dirty="0" smtClean="0"/>
              <a:t>Lorem ipsum dolor sit amet.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34858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Pic 8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4"/>
          <p:cNvSpPr>
            <a:spLocks noGrp="1"/>
          </p:cNvSpPr>
          <p:nvPr>
            <p:ph type="title" hasCustomPrompt="1"/>
          </p:nvPr>
        </p:nvSpPr>
        <p:spPr>
          <a:xfrm>
            <a:off x="611560" y="332656"/>
            <a:ext cx="8136904" cy="1512168"/>
          </a:xfrm>
          <a:prstGeom prst="rect">
            <a:avLst/>
          </a:prstGeom>
          <a:solidFill>
            <a:schemeClr val="bg1">
              <a:alpha val="85000"/>
            </a:schemeClr>
          </a:solidFill>
          <a:ln w="76200">
            <a:solidFill>
              <a:srgbClr val="4AB048"/>
            </a:solidFill>
            <a:miter lim="800000"/>
          </a:ln>
        </p:spPr>
        <p:txBody>
          <a:bodyPr lIns="360000" tIns="360000" rIns="360000" bIns="360000" anchor="ctr">
            <a:normAutofit/>
          </a:bodyPr>
          <a:lstStyle>
            <a:lvl1pPr algn="l">
              <a:lnSpc>
                <a:spcPct val="130000"/>
              </a:lnSpc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da-DK" dirty="0" smtClean="0"/>
              <a:t>Lorem ipsum dolor sit amet.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26910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11560" y="5469681"/>
            <a:ext cx="7920880" cy="69465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500" b="0" i="0" baseline="0">
                <a:solidFill>
                  <a:srgbClr val="8A8C8E"/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7" name="Tijdelijke aanduiding voor afbeelding 6"/>
          <p:cNvSpPr>
            <a:spLocks noGrp="1"/>
          </p:cNvSpPr>
          <p:nvPr>
            <p:ph type="pic" sz="quarter" idx="13"/>
          </p:nvPr>
        </p:nvSpPr>
        <p:spPr>
          <a:xfrm>
            <a:off x="611560" y="408157"/>
            <a:ext cx="7920880" cy="498951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nl-NL" dirty="0"/>
          </a:p>
        </p:txBody>
      </p:sp>
      <p:sp>
        <p:nvSpPr>
          <p:cNvPr id="8" name="Rectangle 7"/>
          <p:cNvSpPr/>
          <p:nvPr userDrawn="1"/>
        </p:nvSpPr>
        <p:spPr>
          <a:xfrm>
            <a:off x="86727" y="78015"/>
            <a:ext cx="8964000" cy="6696000"/>
          </a:xfrm>
          <a:prstGeom prst="rect">
            <a:avLst/>
          </a:prstGeom>
          <a:noFill/>
          <a:ln w="174625" cap="flat">
            <a:solidFill>
              <a:srgbClr val="4AB048"/>
            </a:solidFill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numCol="1" rtlCol="0" anchor="ctr">
            <a:noAutofit/>
          </a:bodyPr>
          <a:lstStyle/>
          <a:p>
            <a:pPr algn="ctr" defTabSz="457200" fontAlgn="auto">
              <a:spcAft>
                <a:spcPts val="0"/>
              </a:spcAft>
            </a:pPr>
            <a:endParaRPr lang="en-US" sz="1200" kern="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463287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ggestions? Questions?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AB04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sp>
        <p:nvSpPr>
          <p:cNvPr id="15" name="Rectangle 14"/>
          <p:cNvSpPr/>
          <p:nvPr userDrawn="1"/>
        </p:nvSpPr>
        <p:spPr>
          <a:xfrm>
            <a:off x="179513" y="192360"/>
            <a:ext cx="8784976" cy="6477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57599" y="2144311"/>
            <a:ext cx="5019675" cy="979891"/>
          </a:xfrm>
          <a:prstGeom prst="rect">
            <a:avLst/>
          </a:prstGeom>
        </p:spPr>
        <p:txBody>
          <a:bodyPr anchor="ctr" anchorCtr="0"/>
          <a:lstStyle>
            <a:lvl1pPr>
              <a:defRPr baseline="0">
                <a:solidFill>
                  <a:srgbClr val="489341"/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en-US" dirty="0" err="1" smtClean="0"/>
              <a:t>Vragen</a:t>
            </a:r>
            <a:r>
              <a:rPr lang="en-US" dirty="0" smtClean="0"/>
              <a:t>, </a:t>
            </a:r>
            <a:r>
              <a:rPr lang="en-US" dirty="0" err="1" smtClean="0"/>
              <a:t>opmerkingen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of </a:t>
            </a:r>
            <a:r>
              <a:rPr lang="en-US" dirty="0" err="1" smtClean="0"/>
              <a:t>suggesties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599" y="1825054"/>
            <a:ext cx="5018400" cy="29409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900" cap="all">
                <a:solidFill>
                  <a:schemeClr val="tx1">
                    <a:tint val="75000"/>
                  </a:schemeClr>
                </a:solidFill>
                <a:latin typeface="Helvetica LT Std" panose="020B050402020202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Bedankt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uw</a:t>
            </a:r>
            <a:r>
              <a:rPr lang="en-US" dirty="0" smtClean="0"/>
              <a:t> </a:t>
            </a:r>
            <a:r>
              <a:rPr lang="en-US" dirty="0" err="1" smtClean="0"/>
              <a:t>aandacht</a:t>
            </a:r>
            <a:endParaRPr lang="en-US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263" y="5229202"/>
            <a:ext cx="2321547" cy="1248229"/>
          </a:xfrm>
          <a:prstGeom prst="rect">
            <a:avLst/>
          </a:prstGeom>
        </p:spPr>
      </p:pic>
      <p:sp>
        <p:nvSpPr>
          <p:cNvPr id="11" name="Tijdelijke aanduiding voor afbeelding 10"/>
          <p:cNvSpPr>
            <a:spLocks noGrp="1"/>
          </p:cNvSpPr>
          <p:nvPr>
            <p:ph type="pic" sz="quarter" idx="13" hasCustomPrompt="1"/>
          </p:nvPr>
        </p:nvSpPr>
        <p:spPr>
          <a:xfrm>
            <a:off x="3657600" y="3352800"/>
            <a:ext cx="1600200" cy="20574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l-NL" dirty="0" smtClean="0"/>
              <a:t>Totem</a:t>
            </a:r>
            <a:endParaRPr lang="nl-NL" dirty="0"/>
          </a:p>
        </p:txBody>
      </p:sp>
      <p:sp>
        <p:nvSpPr>
          <p:cNvPr id="12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5410200" y="3354295"/>
            <a:ext cx="1600200" cy="20574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l-NL" dirty="0" smtClean="0"/>
              <a:t>Totem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68943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4"/>
            <a:ext cx="9144000" cy="6857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7677" y="5381175"/>
            <a:ext cx="4429125" cy="1207943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24000" y="3048001"/>
            <a:ext cx="6032500" cy="652404"/>
          </a:xfrm>
          <a:prstGeom prst="rect">
            <a:avLst/>
          </a:prstGeom>
        </p:spPr>
      </p:pic>
      <p:sp>
        <p:nvSpPr>
          <p:cNvPr id="10" name="Tekstvak 9"/>
          <p:cNvSpPr txBox="1"/>
          <p:nvPr userDrawn="1"/>
        </p:nvSpPr>
        <p:spPr>
          <a:xfrm>
            <a:off x="9203765" y="6394824"/>
            <a:ext cx="914400" cy="9144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endParaRPr lang="nl-NL" sz="1350" dirty="0" smtClean="0"/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7" y="5348447"/>
            <a:ext cx="2139103" cy="135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39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sp>
        <p:nvSpPr>
          <p:cNvPr id="9" name="Rectangle 8"/>
          <p:cNvSpPr/>
          <p:nvPr userDrawn="1"/>
        </p:nvSpPr>
        <p:spPr>
          <a:xfrm>
            <a:off x="179513" y="192360"/>
            <a:ext cx="8784976" cy="6477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pic>
        <p:nvPicPr>
          <p:cNvPr id="6" name="Afbeelding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5025"/>
          <a:stretch/>
        </p:blipFill>
        <p:spPr>
          <a:xfrm>
            <a:off x="447676" y="5229202"/>
            <a:ext cx="811957" cy="1248229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769224" y="2504348"/>
            <a:ext cx="5908054" cy="229280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200" baseline="0">
                <a:solidFill>
                  <a:srgbClr val="489341"/>
                </a:solidFill>
                <a:latin typeface="Helvetica LT Std" panose="020B0504020202020204" pitchFamily="34" charset="0"/>
              </a:defRPr>
            </a:lvl1pPr>
          </a:lstStyle>
          <a:p>
            <a:r>
              <a:rPr lang="en-US" dirty="0" smtClean="0"/>
              <a:t>Chapter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854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72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68760"/>
            <a:ext cx="3799334" cy="5040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0"/>
          </p:nvPr>
        </p:nvSpPr>
        <p:spPr>
          <a:xfrm>
            <a:off x="4722435" y="1268760"/>
            <a:ext cx="3799334" cy="5040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67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ABD03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06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ABD03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68760"/>
            <a:ext cx="3799334" cy="5040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0"/>
          </p:nvPr>
        </p:nvSpPr>
        <p:spPr>
          <a:xfrm>
            <a:off x="4722435" y="1268760"/>
            <a:ext cx="3799334" cy="5040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735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9143997" cy="6858000"/>
          </a:xfrm>
          <a:prstGeom prst="rect">
            <a:avLst/>
          </a:prstGeom>
          <a:solidFill>
            <a:srgbClr val="239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sz="1350"/>
          </a:p>
        </p:txBody>
      </p:sp>
      <p:sp>
        <p:nvSpPr>
          <p:cNvPr id="8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1907705" y="1556796"/>
            <a:ext cx="6624735" cy="37386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Clr>
                <a:srgbClr val="ABD037"/>
              </a:buClr>
              <a:buNone/>
              <a:defRPr lang="en-US" sz="4000" kern="1200" cap="small" baseline="0" dirty="0" smtClean="0">
                <a:solidFill>
                  <a:srgbClr val="ABD037"/>
                </a:solidFill>
                <a:latin typeface="Helvetica LT Std" panose="020B0504020202020204" pitchFamily="34" charset="0"/>
                <a:ea typeface="+mn-ea"/>
                <a:cs typeface="+mn-cs"/>
              </a:defRPr>
            </a:lvl1pPr>
            <a:lvl2pPr>
              <a:defRPr>
                <a:solidFill>
                  <a:srgbClr val="ABD037"/>
                </a:solidFill>
              </a:defRPr>
            </a:lvl2pPr>
          </a:lstStyle>
          <a:p>
            <a:pPr lvl="0"/>
            <a:r>
              <a:rPr lang="en-US" dirty="0" smtClean="0"/>
              <a:t>Quote</a:t>
            </a:r>
          </a:p>
        </p:txBody>
      </p:sp>
    </p:spTree>
    <p:extLst>
      <p:ext uri="{BB962C8B-B14F-4D97-AF65-F5344CB8AC3E}">
        <p14:creationId xmlns:p14="http://schemas.microsoft.com/office/powerpoint/2010/main" val="36132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ABD0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Tijdelijke aanduiding voor tekst 14"/>
          <p:cNvSpPr>
            <a:spLocks noGrp="1"/>
          </p:cNvSpPr>
          <p:nvPr>
            <p:ph type="body" sz="quarter" idx="14" hasCustomPrompt="1"/>
          </p:nvPr>
        </p:nvSpPr>
        <p:spPr>
          <a:xfrm>
            <a:off x="1907704" y="1556794"/>
            <a:ext cx="6624736" cy="373862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bg1"/>
              </a:buClr>
              <a:buNone/>
              <a:defRPr sz="4000" cap="small" baseline="0">
                <a:solidFill>
                  <a:schemeClr val="bg1"/>
                </a:solidFill>
                <a:latin typeface="Helvetica LT Std" panose="020B0504020202020204" pitchFamily="34" charset="0"/>
              </a:defRPr>
            </a:lvl1pPr>
            <a:lvl2pPr>
              <a:defRPr>
                <a:solidFill>
                  <a:srgbClr val="ABD037"/>
                </a:solidFill>
              </a:defRPr>
            </a:lvl2pPr>
          </a:lstStyle>
          <a:p>
            <a:pPr lvl="0"/>
            <a:r>
              <a:rPr lang="en-US" dirty="0" smtClean="0"/>
              <a:t>Quote</a:t>
            </a:r>
          </a:p>
        </p:txBody>
      </p:sp>
    </p:spTree>
    <p:extLst>
      <p:ext uri="{BB962C8B-B14F-4D97-AF65-F5344CB8AC3E}">
        <p14:creationId xmlns:p14="http://schemas.microsoft.com/office/powerpoint/2010/main" val="368285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31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68760"/>
            <a:ext cx="7886700" cy="504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11" name="Afbeelding 7"/>
          <p:cNvPicPr>
            <a:picLocks noChangeAspect="1"/>
          </p:cNvPicPr>
          <p:nvPr userDrawn="1"/>
        </p:nvPicPr>
        <p:blipFill>
          <a:blip r:embed="rId2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0261" y="6381328"/>
            <a:ext cx="189865" cy="30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75" r:id="rId1"/>
    <p:sldLayoutId id="2147493540" r:id="rId2"/>
    <p:sldLayoutId id="2147493495" r:id="rId3"/>
    <p:sldLayoutId id="2147493545" r:id="rId4"/>
    <p:sldLayoutId id="2147493548" r:id="rId5"/>
    <p:sldLayoutId id="2147493554" r:id="rId6"/>
    <p:sldLayoutId id="2147493555" r:id="rId7"/>
    <p:sldLayoutId id="2147493543" r:id="rId8"/>
    <p:sldLayoutId id="2147493552" r:id="rId9"/>
    <p:sldLayoutId id="2147493553" r:id="rId10"/>
    <p:sldLayoutId id="2147493547" r:id="rId11"/>
    <p:sldLayoutId id="2147493549" r:id="rId12"/>
    <p:sldLayoutId id="2147493556" r:id="rId13"/>
    <p:sldLayoutId id="2147493557" r:id="rId14"/>
    <p:sldLayoutId id="2147493558" r:id="rId15"/>
    <p:sldLayoutId id="2147493559" r:id="rId16"/>
    <p:sldLayoutId id="2147493560" r:id="rId17"/>
    <p:sldLayoutId id="2147493561" r:id="rId18"/>
    <p:sldLayoutId id="2147493562" r:id="rId19"/>
    <p:sldLayoutId id="2147493563" r:id="rId20"/>
    <p:sldLayoutId id="2147493564" r:id="rId21"/>
    <p:sldLayoutId id="2147493565" r:id="rId22"/>
    <p:sldLayoutId id="2147493550" r:id="rId23"/>
    <p:sldLayoutId id="2147493519" r:id="rId24"/>
    <p:sldLayoutId id="2147493466" r:id="rId2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400" b="1" i="0" kern="1200">
          <a:solidFill>
            <a:srgbClr val="489341"/>
          </a:solidFill>
          <a:latin typeface="Arial"/>
          <a:ea typeface="+mj-ea"/>
          <a:cs typeface="Arial"/>
        </a:defRPr>
      </a:lvl1pPr>
    </p:titleStyle>
    <p:bodyStyle>
      <a:lvl1pPr marL="214313" indent="-214313" algn="l" defTabSz="342900" rtl="0" eaLnBrk="1" latinLnBrk="0" hangingPunct="1">
        <a:spcBef>
          <a:spcPct val="20000"/>
        </a:spcBef>
        <a:buClr>
          <a:srgbClr val="ABD037"/>
        </a:buClr>
        <a:buFont typeface="Arial"/>
        <a:buChar char="•"/>
        <a:defRPr sz="2000" kern="1200">
          <a:solidFill>
            <a:srgbClr val="8A8C8E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lnSpc>
          <a:spcPct val="120000"/>
        </a:lnSpc>
        <a:spcBef>
          <a:spcPct val="20000"/>
        </a:spcBef>
        <a:buClr>
          <a:srgbClr val="ABD037"/>
        </a:buClr>
        <a:buSzPct val="50000"/>
        <a:buFont typeface="Lucida Grande"/>
        <a:buChar char="▶"/>
        <a:defRPr sz="1800" kern="1200">
          <a:solidFill>
            <a:srgbClr val="8A8C8E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lnSpc>
          <a:spcPct val="120000"/>
        </a:lnSpc>
        <a:spcBef>
          <a:spcPct val="20000"/>
        </a:spcBef>
        <a:buClr>
          <a:srgbClr val="ABD037"/>
        </a:buClr>
        <a:buSzPct val="60000"/>
        <a:buFont typeface="Lucida Grande"/>
        <a:buChar char="-"/>
        <a:defRPr sz="1600" kern="1200">
          <a:solidFill>
            <a:srgbClr val="8A8C8E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lnSpc>
          <a:spcPct val="120000"/>
        </a:lnSpc>
        <a:spcBef>
          <a:spcPct val="20000"/>
        </a:spcBef>
        <a:buClr>
          <a:srgbClr val="ABD037"/>
        </a:buClr>
        <a:buFont typeface="Lucida Grande"/>
        <a:buChar char="▹"/>
        <a:defRPr sz="1600" kern="1200" baseline="0">
          <a:solidFill>
            <a:srgbClr val="8A8C8E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lnSpc>
          <a:spcPct val="120000"/>
        </a:lnSpc>
        <a:spcBef>
          <a:spcPct val="20000"/>
        </a:spcBef>
        <a:buClr>
          <a:srgbClr val="ABD037"/>
        </a:buClr>
        <a:buFont typeface="Wingdings" charset="2"/>
        <a:buChar char="§"/>
        <a:defRPr sz="1600" i="0" kern="1200" baseline="0">
          <a:solidFill>
            <a:srgbClr val="8A8C8E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679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 smtClean="0"/>
              <a:t>Rair</a:t>
            </a:r>
            <a:r>
              <a:rPr lang="nl-BE" dirty="0" smtClean="0"/>
              <a:t/>
            </a:r>
            <a:br>
              <a:rPr lang="nl-BE" dirty="0" smtClean="0"/>
            </a:br>
            <a:r>
              <a:rPr lang="nl-BE" sz="2400" dirty="0" err="1" smtClean="0"/>
              <a:t>Airline</a:t>
            </a:r>
            <a:r>
              <a:rPr lang="nl-BE" sz="2400" dirty="0" smtClean="0"/>
              <a:t> Ticket Broker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Shenno</a:t>
            </a:r>
            <a:r>
              <a:rPr lang="nl-BE" dirty="0"/>
              <a:t> WILLAERT </a:t>
            </a:r>
            <a:r>
              <a:rPr lang="nl-BE" dirty="0" smtClean="0"/>
              <a:t> &amp; Wesley </a:t>
            </a:r>
            <a:r>
              <a:rPr lang="nl-BE" dirty="0"/>
              <a:t>Van Malcot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64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Context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711" y="4211554"/>
            <a:ext cx="12192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542" y="2188197"/>
            <a:ext cx="1681065" cy="16810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00" y="2344485"/>
            <a:ext cx="1219200" cy="1219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303" y="2344485"/>
            <a:ext cx="1219200" cy="12192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1923001" y="2852936"/>
            <a:ext cx="1508787" cy="432048"/>
          </a:xfrm>
          <a:prstGeom prst="rightArrow">
            <a:avLst/>
          </a:prstGeom>
          <a:solidFill>
            <a:srgbClr val="578E66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numCol="1" rtlCol="0" anchor="ctr">
            <a:noAutofit/>
          </a:bodyPr>
          <a:lstStyle/>
          <a:p>
            <a:pPr algn="ctr" defTabSz="457200" fontAlgn="auto">
              <a:spcAft>
                <a:spcPts val="0"/>
              </a:spcAft>
            </a:pPr>
            <a:endParaRPr lang="en-US" sz="1200" kern="0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49918" y="3038264"/>
            <a:ext cx="254496" cy="864096"/>
          </a:xfrm>
          <a:prstGeom prst="rect">
            <a:avLst/>
          </a:prstGeom>
          <a:solidFill>
            <a:srgbClr val="578E66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numCol="1" rtlCol="0" anchor="ctr">
            <a:noAutofit/>
          </a:bodyPr>
          <a:lstStyle/>
          <a:p>
            <a:pPr algn="ctr" defTabSz="457200" fontAlgn="auto">
              <a:spcAft>
                <a:spcPts val="0"/>
              </a:spcAft>
            </a:pPr>
            <a:endParaRPr lang="en-US" sz="1200" kern="0" dirty="0">
              <a:latin typeface="Arial"/>
              <a:cs typeface="Arial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5654094" y="2852936"/>
            <a:ext cx="1508787" cy="432048"/>
          </a:xfrm>
          <a:prstGeom prst="rightArrow">
            <a:avLst/>
          </a:prstGeom>
          <a:solidFill>
            <a:srgbClr val="578E66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numCol="1" rtlCol="0" anchor="ctr">
            <a:noAutofit/>
          </a:bodyPr>
          <a:lstStyle/>
          <a:p>
            <a:pPr algn="ctr" defTabSz="457200" fontAlgn="auto">
              <a:spcAft>
                <a:spcPts val="0"/>
              </a:spcAft>
            </a:pPr>
            <a:endParaRPr lang="en-US" sz="1200" kern="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39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Partner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8650" y="1191694"/>
            <a:ext cx="3960000" cy="5040000"/>
          </a:xfrm>
        </p:spPr>
        <p:txBody>
          <a:bodyPr/>
          <a:lstStyle/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Vluchtbeheer</a:t>
            </a:r>
            <a:endParaRPr lang="nl-BE" dirty="0"/>
          </a:p>
          <a:p>
            <a:pPr marL="0" indent="0">
              <a:buSzPct val="125000"/>
              <a:buNone/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Prijsbeheer</a:t>
            </a:r>
            <a:endParaRPr lang="nl-BE" dirty="0"/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Basisprijs</a:t>
            </a:r>
            <a:r>
              <a:rPr lang="nl-BE" dirty="0"/>
              <a:t>	</a:t>
            </a:r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Volume </a:t>
            </a:r>
            <a:r>
              <a:rPr lang="nl-BE" dirty="0"/>
              <a:t>kortingen</a:t>
            </a:r>
          </a:p>
          <a:p>
            <a:pPr>
              <a:buSzPct val="125000"/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Statistieken</a:t>
            </a:r>
            <a:endParaRPr lang="nl-BE" dirty="0"/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Verkoop </a:t>
            </a:r>
            <a:r>
              <a:rPr lang="nl-BE" dirty="0"/>
              <a:t>cijfers</a:t>
            </a:r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Ticketprijzen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556792"/>
            <a:ext cx="2582416" cy="258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59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Werknemer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8650" y="1191694"/>
            <a:ext cx="3960000" cy="5040000"/>
          </a:xfrm>
        </p:spPr>
        <p:txBody>
          <a:bodyPr/>
          <a:lstStyle/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Luchthaven- / locatiebeheer</a:t>
            </a:r>
            <a:endParaRPr lang="nl-BE" dirty="0"/>
          </a:p>
          <a:p>
            <a:pPr>
              <a:buSzPct val="125000"/>
              <a:buBlip>
                <a:blip r:embed="rId2"/>
              </a:buBlip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Prijsregelbeheer</a:t>
            </a:r>
            <a:endParaRPr lang="nl-BE" dirty="0"/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Commissie</a:t>
            </a:r>
            <a:r>
              <a:rPr lang="nl-BE" dirty="0"/>
              <a:t>	</a:t>
            </a:r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Prijsverhoging</a:t>
            </a:r>
            <a:endParaRPr lang="nl-BE" dirty="0"/>
          </a:p>
          <a:p>
            <a:pPr>
              <a:buSzPct val="125000"/>
              <a:buBlip>
                <a:blip r:embed="rId2"/>
              </a:buBlip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Statistieken</a:t>
            </a:r>
            <a:endParaRPr lang="nl-BE" dirty="0"/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Verkoop </a:t>
            </a:r>
            <a:r>
              <a:rPr lang="nl-BE" dirty="0"/>
              <a:t>cijfers</a:t>
            </a:r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Ticketprijzen </a:t>
            </a:r>
            <a:r>
              <a:rPr lang="nl-BE" dirty="0"/>
              <a:t>&amp; winstmarges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556792"/>
            <a:ext cx="2582416" cy="258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Klant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8650" y="1191694"/>
            <a:ext cx="3960000" cy="5040000"/>
          </a:xfrm>
        </p:spPr>
        <p:txBody>
          <a:bodyPr/>
          <a:lstStyle/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Registratie</a:t>
            </a:r>
            <a:endParaRPr lang="nl-BE" dirty="0"/>
          </a:p>
          <a:p>
            <a:pPr>
              <a:buSzPct val="125000"/>
              <a:buBlip>
                <a:blip r:embed="rId2"/>
              </a:buBlip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Vlucht </a:t>
            </a:r>
            <a:r>
              <a:rPr lang="nl-BE" dirty="0"/>
              <a:t>boeken</a:t>
            </a:r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Betaalmethode</a:t>
            </a:r>
            <a:endParaRPr lang="nl-BE" dirty="0"/>
          </a:p>
          <a:p>
            <a:pPr lvl="2">
              <a:buSzPct val="125000"/>
              <a:buBlip>
                <a:blip r:embed="rId2"/>
              </a:buBlip>
            </a:pPr>
            <a:r>
              <a:rPr lang="nl-B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nl-BE" dirty="0" smtClean="0">
                <a:solidFill>
                  <a:srgbClr val="A5A6A8"/>
                </a:solidFill>
              </a:rPr>
              <a:t>Kredietkaart</a:t>
            </a:r>
            <a:endParaRPr lang="nl-BE" dirty="0">
              <a:solidFill>
                <a:srgbClr val="A5A6A8"/>
              </a:solidFill>
            </a:endParaRPr>
          </a:p>
          <a:p>
            <a:pPr lvl="2">
              <a:buSzPct val="125000"/>
              <a:buBlip>
                <a:blip r:embed="rId2"/>
              </a:buBlip>
            </a:pPr>
            <a:r>
              <a:rPr lang="nl-BE" dirty="0" smtClean="0">
                <a:solidFill>
                  <a:srgbClr val="A5A6A8"/>
                </a:solidFill>
              </a:rPr>
              <a:t> Overschrijving</a:t>
            </a:r>
            <a:endParaRPr lang="nl-BE" dirty="0">
              <a:solidFill>
                <a:srgbClr val="A5A6A8"/>
              </a:solidFill>
            </a:endParaRPr>
          </a:p>
          <a:p>
            <a:pPr>
              <a:buSzPct val="125000"/>
              <a:buBlip>
                <a:blip r:embed="rId2"/>
              </a:buBlip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Factuur</a:t>
            </a:r>
            <a:endParaRPr lang="nl-BE" dirty="0"/>
          </a:p>
          <a:p>
            <a:pPr>
              <a:buSzPct val="125000"/>
              <a:buBlip>
                <a:blip r:embed="rId2"/>
              </a:buBlip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Mail </a:t>
            </a:r>
            <a:r>
              <a:rPr lang="nl-BE" dirty="0"/>
              <a:t>notificatie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556792"/>
            <a:ext cx="2582416" cy="258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07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Systeem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8650" y="1191694"/>
            <a:ext cx="3960000" cy="5040000"/>
          </a:xfrm>
        </p:spPr>
        <p:txBody>
          <a:bodyPr/>
          <a:lstStyle/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Differentiaal </a:t>
            </a:r>
            <a:r>
              <a:rPr lang="nl-BE" dirty="0"/>
              <a:t>exporteren</a:t>
            </a:r>
          </a:p>
          <a:p>
            <a:pPr lvl="1">
              <a:buSzPct val="125000"/>
              <a:buBlip>
                <a:blip r:embed="rId2"/>
              </a:buBlip>
            </a:pPr>
            <a:r>
              <a:rPr lang="nl-BE" dirty="0" smtClean="0"/>
              <a:t> Boeking </a:t>
            </a:r>
            <a:r>
              <a:rPr lang="nl-BE" dirty="0"/>
              <a:t>informatie</a:t>
            </a:r>
          </a:p>
          <a:p>
            <a:pPr lvl="1">
              <a:buSzPct val="125000"/>
              <a:buBlip>
                <a:blip r:embed="rId2"/>
              </a:buBlip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UX</a:t>
            </a:r>
            <a:endParaRPr lang="nl-BE" dirty="0"/>
          </a:p>
          <a:p>
            <a:pPr>
              <a:buSzPct val="125000"/>
              <a:buBlip>
                <a:blip r:embed="rId2"/>
              </a:buBlip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Medium </a:t>
            </a:r>
            <a:r>
              <a:rPr lang="nl-BE" dirty="0"/>
              <a:t>compatibiliteit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556792"/>
            <a:ext cx="2582416" cy="258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87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Richtlijnen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8650" y="1191694"/>
            <a:ext cx="3960000" cy="5040000"/>
          </a:xfrm>
        </p:spPr>
        <p:txBody>
          <a:bodyPr/>
          <a:lstStyle/>
          <a:p>
            <a:pPr>
              <a:buSzPct val="125000"/>
              <a:buBlip>
                <a:blip r:embed="rId2"/>
              </a:buBlip>
            </a:pPr>
            <a:r>
              <a:rPr lang="nl-BE" dirty="0" smtClean="0"/>
              <a:t> 7 </a:t>
            </a:r>
            <a:r>
              <a:rPr lang="nl-BE" dirty="0"/>
              <a:t>werkdagen</a:t>
            </a:r>
          </a:p>
          <a:p>
            <a:pPr marL="0" indent="0">
              <a:buSzPct val="125000"/>
              <a:buNone/>
            </a:pPr>
            <a:endParaRPr lang="nl-BE" dirty="0"/>
          </a:p>
          <a:p>
            <a:pPr>
              <a:buSzPct val="125000"/>
              <a:buBlip>
                <a:blip r:embed="rId2"/>
              </a:buBlip>
            </a:pPr>
            <a:r>
              <a:rPr lang="en-US" dirty="0" smtClean="0"/>
              <a:t> JEE7</a:t>
            </a:r>
            <a:endParaRPr lang="en-US" dirty="0"/>
          </a:p>
          <a:p>
            <a:pPr lvl="1">
              <a:buSzPct val="125000"/>
              <a:buBlip>
                <a:blip r:embed="rId2"/>
              </a:buBlip>
            </a:pPr>
            <a:r>
              <a:rPr lang="en-US" dirty="0" smtClean="0"/>
              <a:t> View: </a:t>
            </a:r>
            <a:r>
              <a:rPr lang="en-US" dirty="0"/>
              <a:t>JSF</a:t>
            </a:r>
          </a:p>
          <a:p>
            <a:pPr lvl="1">
              <a:buSzPct val="125000"/>
              <a:buBlip>
                <a:blip r:embed="rId2"/>
              </a:buBlip>
            </a:pPr>
            <a:r>
              <a:rPr lang="en-US" dirty="0" smtClean="0"/>
              <a:t> Persistence: </a:t>
            </a:r>
            <a:r>
              <a:rPr lang="en-US" dirty="0"/>
              <a:t>JPA</a:t>
            </a:r>
          </a:p>
          <a:p>
            <a:pPr lvl="1">
              <a:buSzPct val="125000"/>
              <a:buBlip>
                <a:blip r:embed="rId2"/>
              </a:buBlip>
            </a:pPr>
            <a:r>
              <a:rPr lang="en-US" dirty="0" smtClean="0"/>
              <a:t> Middleware: </a:t>
            </a:r>
            <a:r>
              <a:rPr lang="en-US" dirty="0"/>
              <a:t>CDI </a:t>
            </a:r>
            <a:r>
              <a:rPr lang="en-US" dirty="0" err="1"/>
              <a:t>en</a:t>
            </a:r>
            <a:r>
              <a:rPr lang="en-US" dirty="0"/>
              <a:t>/of </a:t>
            </a:r>
            <a:r>
              <a:rPr lang="en-US" dirty="0" smtClean="0"/>
              <a:t>EJB</a:t>
            </a:r>
            <a:endParaRPr lang="en-US" dirty="0"/>
          </a:p>
          <a:p>
            <a:pPr lvl="1">
              <a:buSzPct val="125000"/>
              <a:buBlip>
                <a:blip r:embed="rId2"/>
              </a:buBlip>
            </a:pPr>
            <a:r>
              <a:rPr lang="en-US" dirty="0" smtClean="0"/>
              <a:t> Application </a:t>
            </a:r>
            <a:r>
              <a:rPr lang="en-US" dirty="0"/>
              <a:t>server: </a:t>
            </a:r>
            <a:r>
              <a:rPr lang="en-US" dirty="0" err="1"/>
              <a:t>Wildfly</a:t>
            </a:r>
            <a:r>
              <a:rPr lang="en-US" dirty="0"/>
              <a:t> 10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556792"/>
            <a:ext cx="2582416" cy="258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25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06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in">
  <a:themeElements>
    <a:clrScheme name="RealDolmenThem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ek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7AB7AB">
            <a:alpha val="80000"/>
          </a:srgbClr>
        </a:solidFill>
        <a:ln w="12700" cap="flat">
          <a:noFill/>
          <a:miter lim="400000"/>
        </a:ln>
        <a:effectLst/>
        <a:extLst>
          <a:ext uri="{C572A759-6A51-4108-AA02-DFA0A04FC94B}">
            <ma14:wrappingTextBoxFlag xmlns:ma14="http://schemas.microsoft.com/office/mac/drawingml/2011/main" xmlns="" xmlns:p="http://schemas.openxmlformats.org/presentationml/2006/main" xmlns:r="http://schemas.openxmlformats.org/officeDocument/2006/relationships" val="1"/>
          </a:ext>
        </a:extLst>
      </a:spPr>
      <a:bodyPr wrap="square" lIns="25400" tIns="25400" rIns="25400" bIns="25400" numCol="1" anchor="ctr">
        <a:noAutofit/>
      </a:bodyPr>
      <a:lstStyle>
        <a:defPPr defTabSz="457200" fontAlgn="auto">
          <a:spcAft>
            <a:spcPts val="0"/>
          </a:spcAft>
          <a:defRPr sz="1200" kern="0" dirty="0"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>
        <a:no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R PPT Template Normal.potx" id="{1763E3E8-554E-4548-B0BF-1FD73383BC5D}" vid="{3AE855A8-0401-48BA-B6F0-32AE33253626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Homepage xmlns="0cd423e3-a5b5-481b-935b-d3e3553d4aac">true</Homepage>
    <SiteName xmlns="0cd423e3-a5b5-481b-935b-d3e3553d4aac" xsi:nil="true"/>
    <n4f9bbe8427f463ea65caaec29fe6a72 xmlns="4ddd8ea8-3d2d-47ef-810c-8dc5e3004dc3">
      <Terms xmlns="http://schemas.microsoft.com/office/infopath/2007/PartnerControls">
        <TermInfo xmlns="http://schemas.microsoft.com/office/infopath/2007/PartnerControls">
          <TermName xmlns="http://schemas.microsoft.com/office/infopath/2007/PartnerControls">EN</TermName>
          <TermId xmlns="http://schemas.microsoft.com/office/infopath/2007/PartnerControls">7770768f-dbd5-44af-a9d0-06be75e5ebf6</TermId>
        </TermInfo>
      </Terms>
    </n4f9bbe8427f463ea65caaec29fe6a72>
    <TaxCatchAll xmlns="4ddd8ea8-3d2d-47ef-810c-8dc5e3004dc3">
      <Value>13</Value>
      <Value>198</Value>
    </TaxCatchAll>
    <mefdded4ee694b558c42d38c5607c0c4 xmlns="0cd423e3-a5b5-481b-935b-d3e3553d4aac" xsi:nil="true"/>
    <CorporateDocument xmlns="0cd423e3-a5b5-481b-935b-d3e3553d4aac">true</CorporateDocument>
    <cdb2865980e34a4bac4af61376544068 xmlns="4ddd8ea8-3d2d-47ef-810c-8dc5e3004dc3">
      <Terms xmlns="http://schemas.microsoft.com/office/infopath/2007/PartnerControls">
        <TermInfo xmlns="http://schemas.microsoft.com/office/infopath/2007/PartnerControls">
          <TermName xmlns="http://schemas.microsoft.com/office/infopath/2007/PartnerControls">Templates</TermName>
          <TermId xmlns="http://schemas.microsoft.com/office/infopath/2007/PartnerControls">3605463b-3288-479a-81d6-c774ead64006</TermId>
        </TermInfo>
      </Terms>
    </cdb2865980e34a4bac4af61376544068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Marketing document" ma:contentTypeID="0x0101007F17F22B16B547978D7E62CAF610779E006893B2E5002248ABAEEF897501556F5700D68528B907256A44B958006AD138AAC5" ma:contentTypeVersion="12" ma:contentTypeDescription="Create a new document." ma:contentTypeScope="" ma:versionID="b028eee6d7d90f5e6012541661e3e0bc">
  <xsd:schema xmlns:xsd="http://www.w3.org/2001/XMLSchema" xmlns:xs="http://www.w3.org/2001/XMLSchema" xmlns:p="http://schemas.microsoft.com/office/2006/metadata/properties" xmlns:ns2="4ddd8ea8-3d2d-47ef-810c-8dc5e3004dc3" xmlns:ns3="0cd423e3-a5b5-481b-935b-d3e3553d4aac" targetNamespace="http://schemas.microsoft.com/office/2006/metadata/properties" ma:root="true" ma:fieldsID="bad1b3986cf37b05ee8cf3afeeff5c4e" ns2:_="" ns3:_="">
    <xsd:import namespace="4ddd8ea8-3d2d-47ef-810c-8dc5e3004dc3"/>
    <xsd:import namespace="0cd423e3-a5b5-481b-935b-d3e3553d4aac"/>
    <xsd:element name="properties">
      <xsd:complexType>
        <xsd:sequence>
          <xsd:element name="documentManagement">
            <xsd:complexType>
              <xsd:all>
                <xsd:element ref="ns3:CorporateDocument" minOccurs="0"/>
                <xsd:element ref="ns3:SiteName" minOccurs="0"/>
                <xsd:element ref="ns2:TaxCatchAll" minOccurs="0"/>
                <xsd:element ref="ns3:Homepage"/>
                <xsd:element ref="ns3:mefdded4ee694b558c42d38c5607c0c4" minOccurs="0"/>
                <xsd:element ref="ns2:TaxCatchAllLabel" minOccurs="0"/>
                <xsd:element ref="ns2:cdb2865980e34a4bac4af61376544068" minOccurs="0"/>
                <xsd:element ref="ns2:n4f9bbe8427f463ea65caaec29fe6a72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dd8ea8-3d2d-47ef-810c-8dc5e3004dc3" elementFormDefault="qualified">
    <xsd:import namespace="http://schemas.microsoft.com/office/2006/documentManagement/types"/>
    <xsd:import namespace="http://schemas.microsoft.com/office/infopath/2007/PartnerControls"/>
    <xsd:element name="TaxCatchAll" ma:index="11" nillable="true" ma:displayName="Taxonomy Catch All Column" ma:hidden="true" ma:list="{c977213b-decb-45c0-8554-218c080cb44e}" ma:internalName="TaxCatchAll" ma:showField="CatchAllData" ma:web="4ddd8ea8-3d2d-47ef-810c-8dc5e3004dc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4" nillable="true" ma:displayName="Taxonomy Catch All Column1" ma:hidden="true" ma:list="{c977213b-decb-45c0-8554-218c080cb44e}" ma:internalName="TaxCatchAllLabel" ma:readOnly="true" ma:showField="CatchAllDataLabel" ma:web="4ddd8ea8-3d2d-47ef-810c-8dc5e3004dc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cdb2865980e34a4bac4af61376544068" ma:index="15" nillable="true" ma:taxonomy="true" ma:internalName="cdb2865980e34a4bac4af61376544068" ma:taxonomyFieldName="Marketing_x0020_category" ma:displayName="Marketing category" ma:default="" ma:fieldId="{cdb28659-80e3-4a4b-ac4a-f61376544068}" ma:sspId="c2fc2127-dddd-4157-b0bb-3ddad235b9c2" ma:termSetId="831fc40e-7ed2-40aa-a543-2f9659263ae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n4f9bbe8427f463ea65caaec29fe6a72" ma:index="16" nillable="true" ma:taxonomy="true" ma:internalName="n4f9bbe8427f463ea65caaec29fe6a72" ma:taxonomyFieldName="Document_x0020_Language" ma:displayName="Document Language" ma:readOnly="false" ma:default="" ma:fieldId="{74f9bbe8-427f-463e-a65c-aaec29fe6a72}" ma:sspId="c2fc2127-dddd-4157-b0bb-3ddad235b9c2" ma:termSetId="cb94350d-0ad4-4bfb-b9f5-447fca7f2837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d423e3-a5b5-481b-935b-d3e3553d4aac" elementFormDefault="qualified">
    <xsd:import namespace="http://schemas.microsoft.com/office/2006/documentManagement/types"/>
    <xsd:import namespace="http://schemas.microsoft.com/office/infopath/2007/PartnerControls"/>
    <xsd:element name="CorporateDocument" ma:index="9" nillable="true" ma:displayName="Corporate document" ma:default="0" ma:internalName="Corporate_x0020_document">
      <xsd:simpleType>
        <xsd:restriction base="dms:Boolean"/>
      </xsd:simpleType>
    </xsd:element>
    <xsd:element name="SiteName" ma:index="10" nillable="true" ma:displayName="Site Name" ma:internalName="SiteName" ma:readOnly="false">
      <xsd:simpleType>
        <xsd:restriction base="dms:Text"/>
      </xsd:simpleType>
    </xsd:element>
    <xsd:element name="Homepage" ma:index="12" ma:displayName="Homepage" ma:internalName="Homepage">
      <xsd:simpleType>
        <xsd:restriction base="dms:Boolean"/>
      </xsd:simpleType>
    </xsd:element>
    <xsd:element name="mefdded4ee694b558c42d38c5607c0c4" ma:index="13" nillable="true" ma:displayName="Marketing category_0" ma:hidden="true" ma:internalName="mefdded4ee694b558c42d38c5607c0c4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4ddd8ea8-3d2d-47ef-810c-8dc5e3004dc3"/>
    <ds:schemaRef ds:uri="http://schemas.microsoft.com/office/2006/documentManagement/types"/>
    <ds:schemaRef ds:uri="0cd423e3-a5b5-481b-935b-d3e3553d4aac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81D2D8D-76D8-4D9E-A0AA-07C5101F2B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dd8ea8-3d2d-47ef-810c-8dc5e3004dc3"/>
    <ds:schemaRef ds:uri="0cd423e3-a5b5-481b-935b-d3e3553d4aa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Powerpoint_Template</Template>
  <TotalTime>22</TotalTime>
  <Words>83</Words>
  <Application>Microsoft Office PowerPoint</Application>
  <PresentationFormat>On-screen Show (4:3)</PresentationFormat>
  <Paragraphs>53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Helvetica LT Std</vt:lpstr>
      <vt:lpstr>Lucida Grande</vt:lpstr>
      <vt:lpstr>Wingdings</vt:lpstr>
      <vt:lpstr>Main</vt:lpstr>
      <vt:lpstr>PowerPoint Presentation</vt:lpstr>
      <vt:lpstr>Rair Airline Ticket Broker</vt:lpstr>
      <vt:lpstr>Context</vt:lpstr>
      <vt:lpstr>Partner</vt:lpstr>
      <vt:lpstr>Werknemer</vt:lpstr>
      <vt:lpstr>Klant</vt:lpstr>
      <vt:lpstr>Systeem</vt:lpstr>
      <vt:lpstr>Richtlijnen</vt:lpstr>
      <vt:lpstr>PowerPoint Presentation</vt:lpstr>
    </vt:vector>
  </TitlesOfParts>
  <Company>RealDolmen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Specify the subject</dc:subject>
  <dc:creator>Wesley Van Malcot</dc:creator>
  <cp:lastModifiedBy>Wesley Van Malcot</cp:lastModifiedBy>
  <cp:revision>3</cp:revision>
  <dcterms:created xsi:type="dcterms:W3CDTF">2016-11-16T07:32:46Z</dcterms:created>
  <dcterms:modified xsi:type="dcterms:W3CDTF">2016-11-16T08:09:05Z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0x0101007F17F22B16B547978D7E62CAF610779E006893B2E5002248ABAEEF897501556F5700D68528B907256A44B958006AD138AAC5</vt:lpwstr>
  </property>
  <property fmtid="{D5CDD505-2E9C-101B-9397-08002B2CF9AE}" pid="3" name="Marketing category">
    <vt:lpwstr>198;#Templates|3605463b-3288-479a-81d6-c774ead64006</vt:lpwstr>
  </property>
  <property fmtid="{D5CDD505-2E9C-101B-9397-08002B2CF9AE}" pid="4" name="Document Language">
    <vt:lpwstr>13;#EN|7770768f-dbd5-44af-a9d0-06be75e5ebf6</vt:lpwstr>
  </property>
</Properties>
</file>